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9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6D936F-1B65-4E00-863A-1AFE16815BDD}" v="3" dt="2021-03-23T16:54:13.1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0"/>
    <p:restoredTop sz="94663"/>
  </p:normalViewPr>
  <p:slideViewPr>
    <p:cSldViewPr snapToGrid="0">
      <p:cViewPr varScale="1">
        <p:scale>
          <a:sx n="73" d="100"/>
          <a:sy n="73" d="100"/>
        </p:scale>
        <p:origin x="59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ly North" userId="52e2d7fe0a4c5456" providerId="LiveId" clId="{D46D936F-1B65-4E00-863A-1AFE16815BDD}"/>
    <pc:docChg chg="custSel addSld modSld modMainMaster">
      <pc:chgData name="Sally North" userId="52e2d7fe0a4c5456" providerId="LiveId" clId="{D46D936F-1B65-4E00-863A-1AFE16815BDD}" dt="2021-03-23T17:01:19.074" v="15"/>
      <pc:docMkLst>
        <pc:docMk/>
      </pc:docMkLst>
      <pc:sldChg chg="modSp">
        <pc:chgData name="Sally North" userId="52e2d7fe0a4c5456" providerId="LiveId" clId="{D46D936F-1B65-4E00-863A-1AFE16815BDD}" dt="2021-03-23T16:53:16.840" v="1"/>
        <pc:sldMkLst>
          <pc:docMk/>
          <pc:sldMk cId="2182364640" sldId="256"/>
        </pc:sldMkLst>
        <pc:spChg chg="mod">
          <ac:chgData name="Sally North" userId="52e2d7fe0a4c5456" providerId="LiveId" clId="{D46D936F-1B65-4E00-863A-1AFE16815BDD}" dt="2021-03-23T16:53:16.840" v="1"/>
          <ac:spMkLst>
            <pc:docMk/>
            <pc:sldMk cId="2182364640" sldId="256"/>
            <ac:spMk id="2" creationId="{D30FDD70-B01D-4851-914E-8D0BDB978AB6}"/>
          </ac:spMkLst>
        </pc:spChg>
        <pc:spChg chg="mod">
          <ac:chgData name="Sally North" userId="52e2d7fe0a4c5456" providerId="LiveId" clId="{D46D936F-1B65-4E00-863A-1AFE16815BDD}" dt="2021-03-23T16:53:16.840" v="1"/>
          <ac:spMkLst>
            <pc:docMk/>
            <pc:sldMk cId="2182364640" sldId="256"/>
            <ac:spMk id="3" creationId="{E8F2E6C0-31C3-480C-A9BD-D8161C70966B}"/>
          </ac:spMkLst>
        </pc:spChg>
      </pc:sldChg>
      <pc:sldChg chg="modSp">
        <pc:chgData name="Sally North" userId="52e2d7fe0a4c5456" providerId="LiveId" clId="{D46D936F-1B65-4E00-863A-1AFE16815BDD}" dt="2021-03-23T16:53:16.840" v="1"/>
        <pc:sldMkLst>
          <pc:docMk/>
          <pc:sldMk cId="308437171" sldId="259"/>
        </pc:sldMkLst>
        <pc:spChg chg="mod">
          <ac:chgData name="Sally North" userId="52e2d7fe0a4c5456" providerId="LiveId" clId="{D46D936F-1B65-4E00-863A-1AFE16815BDD}" dt="2021-03-23T16:53:16.840" v="1"/>
          <ac:spMkLst>
            <pc:docMk/>
            <pc:sldMk cId="308437171" sldId="259"/>
            <ac:spMk id="2" creationId="{DBA17A5E-EABA-4747-B08A-003B9F0DF984}"/>
          </ac:spMkLst>
        </pc:spChg>
        <pc:spChg chg="mod">
          <ac:chgData name="Sally North" userId="52e2d7fe0a4c5456" providerId="LiveId" clId="{D46D936F-1B65-4E00-863A-1AFE16815BDD}" dt="2021-03-23T16:53:16.840" v="1"/>
          <ac:spMkLst>
            <pc:docMk/>
            <pc:sldMk cId="308437171" sldId="259"/>
            <ac:spMk id="3" creationId="{80B0CBF7-E7B8-4BDE-9B78-5566E84DB42F}"/>
          </ac:spMkLst>
        </pc:spChg>
      </pc:sldChg>
      <pc:sldChg chg="modSp">
        <pc:chgData name="Sally North" userId="52e2d7fe0a4c5456" providerId="LiveId" clId="{D46D936F-1B65-4E00-863A-1AFE16815BDD}" dt="2021-03-23T16:53:16.840" v="1"/>
        <pc:sldMkLst>
          <pc:docMk/>
          <pc:sldMk cId="1041386693" sldId="260"/>
        </pc:sldMkLst>
        <pc:spChg chg="mod">
          <ac:chgData name="Sally North" userId="52e2d7fe0a4c5456" providerId="LiveId" clId="{D46D936F-1B65-4E00-863A-1AFE16815BDD}" dt="2021-03-23T16:53:16.840" v="1"/>
          <ac:spMkLst>
            <pc:docMk/>
            <pc:sldMk cId="1041386693" sldId="260"/>
            <ac:spMk id="2" creationId="{2DC18DC0-C87F-43C8-A0DC-8D2799B2147E}"/>
          </ac:spMkLst>
        </pc:spChg>
        <pc:spChg chg="mod">
          <ac:chgData name="Sally North" userId="52e2d7fe0a4c5456" providerId="LiveId" clId="{D46D936F-1B65-4E00-863A-1AFE16815BDD}" dt="2021-03-23T16:53:16.840" v="1"/>
          <ac:spMkLst>
            <pc:docMk/>
            <pc:sldMk cId="1041386693" sldId="260"/>
            <ac:spMk id="3" creationId="{CE4DDD1E-8138-4AB6-808E-D79E0CA6182F}"/>
          </ac:spMkLst>
        </pc:spChg>
      </pc:sldChg>
      <pc:sldChg chg="modSp">
        <pc:chgData name="Sally North" userId="52e2d7fe0a4c5456" providerId="LiveId" clId="{D46D936F-1B65-4E00-863A-1AFE16815BDD}" dt="2021-03-23T16:53:16.840" v="1"/>
        <pc:sldMkLst>
          <pc:docMk/>
          <pc:sldMk cId="3112230549" sldId="261"/>
        </pc:sldMkLst>
        <pc:spChg chg="mod">
          <ac:chgData name="Sally North" userId="52e2d7fe0a4c5456" providerId="LiveId" clId="{D46D936F-1B65-4E00-863A-1AFE16815BDD}" dt="2021-03-23T16:53:16.840" v="1"/>
          <ac:spMkLst>
            <pc:docMk/>
            <pc:sldMk cId="3112230549" sldId="261"/>
            <ac:spMk id="2" creationId="{9E8B3E24-0FF6-4829-9EEE-A674C0E6D733}"/>
          </ac:spMkLst>
        </pc:spChg>
        <pc:spChg chg="mod">
          <ac:chgData name="Sally North" userId="52e2d7fe0a4c5456" providerId="LiveId" clId="{D46D936F-1B65-4E00-863A-1AFE16815BDD}" dt="2021-03-23T16:53:16.840" v="1"/>
          <ac:spMkLst>
            <pc:docMk/>
            <pc:sldMk cId="3112230549" sldId="261"/>
            <ac:spMk id="3" creationId="{AAD71C2E-B54F-4D36-AC25-03AF28030214}"/>
          </ac:spMkLst>
        </pc:spChg>
      </pc:sldChg>
      <pc:sldChg chg="modSp">
        <pc:chgData name="Sally North" userId="52e2d7fe0a4c5456" providerId="LiveId" clId="{D46D936F-1B65-4E00-863A-1AFE16815BDD}" dt="2021-03-23T16:53:16.840" v="1"/>
        <pc:sldMkLst>
          <pc:docMk/>
          <pc:sldMk cId="2061206490" sldId="262"/>
        </pc:sldMkLst>
        <pc:spChg chg="mod">
          <ac:chgData name="Sally North" userId="52e2d7fe0a4c5456" providerId="LiveId" clId="{D46D936F-1B65-4E00-863A-1AFE16815BDD}" dt="2021-03-23T16:53:16.840" v="1"/>
          <ac:spMkLst>
            <pc:docMk/>
            <pc:sldMk cId="2061206490" sldId="262"/>
            <ac:spMk id="2" creationId="{C8FF9826-4101-44B3-913B-C1141676490D}"/>
          </ac:spMkLst>
        </pc:spChg>
        <pc:spChg chg="mod">
          <ac:chgData name="Sally North" userId="52e2d7fe0a4c5456" providerId="LiveId" clId="{D46D936F-1B65-4E00-863A-1AFE16815BDD}" dt="2021-03-23T16:53:16.840" v="1"/>
          <ac:spMkLst>
            <pc:docMk/>
            <pc:sldMk cId="2061206490" sldId="262"/>
            <ac:spMk id="3" creationId="{F1FED577-C7A4-42A4-BA4D-FF6443A1CB51}"/>
          </ac:spMkLst>
        </pc:spChg>
      </pc:sldChg>
      <pc:sldChg chg="addSp modSp new mod">
        <pc:chgData name="Sally North" userId="52e2d7fe0a4c5456" providerId="LiveId" clId="{D46D936F-1B65-4E00-863A-1AFE16815BDD}" dt="2021-03-23T16:54:19.531" v="4" actId="1076"/>
        <pc:sldMkLst>
          <pc:docMk/>
          <pc:sldMk cId="1394110434" sldId="263"/>
        </pc:sldMkLst>
        <pc:picChg chg="add mod">
          <ac:chgData name="Sally North" userId="52e2d7fe0a4c5456" providerId="LiveId" clId="{D46D936F-1B65-4E00-863A-1AFE16815BDD}" dt="2021-03-23T16:54:19.531" v="4" actId="1076"/>
          <ac:picMkLst>
            <pc:docMk/>
            <pc:sldMk cId="1394110434" sldId="263"/>
            <ac:picMk id="2" creationId="{C826EBF9-C6B3-45BB-A9D8-D9B6FBDA3C45}"/>
          </ac:picMkLst>
        </pc:picChg>
      </pc:sldChg>
      <pc:sldMasterChg chg="modSldLayout">
        <pc:chgData name="Sally North" userId="52e2d7fe0a4c5456" providerId="LiveId" clId="{D46D936F-1B65-4E00-863A-1AFE16815BDD}" dt="2021-03-23T16:53:09.404" v="0" actId="478"/>
        <pc:sldMasterMkLst>
          <pc:docMk/>
          <pc:sldMasterMk cId="2845413738" sldId="2147483660"/>
        </pc:sldMasterMkLst>
        <pc:sldLayoutChg chg="delSp mod">
          <pc:chgData name="Sally North" userId="52e2d7fe0a4c5456" providerId="LiveId" clId="{D46D936F-1B65-4E00-863A-1AFE16815BDD}" dt="2021-03-23T16:53:09.404" v="0" actId="478"/>
          <pc:sldLayoutMkLst>
            <pc:docMk/>
            <pc:sldMasterMk cId="2845413738" sldId="2147483660"/>
            <pc:sldLayoutMk cId="2886801630" sldId="2147483661"/>
          </pc:sldLayoutMkLst>
          <pc:spChg chg="del">
            <ac:chgData name="Sally North" userId="52e2d7fe0a4c5456" providerId="LiveId" clId="{D46D936F-1B65-4E00-863A-1AFE16815BDD}" dt="2021-03-23T16:53:09.404" v="0" actId="478"/>
            <ac:spMkLst>
              <pc:docMk/>
              <pc:sldMasterMk cId="2845413738" sldId="2147483660"/>
              <pc:sldLayoutMk cId="2886801630" sldId="2147483661"/>
              <ac:spMk id="2" creationId="{00000000-0000-0000-0000-000000000000}"/>
            </ac:spMkLst>
          </pc:spChg>
          <pc:spChg chg="del">
            <ac:chgData name="Sally North" userId="52e2d7fe0a4c5456" providerId="LiveId" clId="{D46D936F-1B65-4E00-863A-1AFE16815BDD}" dt="2021-03-23T16:53:09.404" v="0" actId="478"/>
            <ac:spMkLst>
              <pc:docMk/>
              <pc:sldMasterMk cId="2845413738" sldId="2147483660"/>
              <pc:sldLayoutMk cId="2886801630" sldId="2147483661"/>
              <ac:spMk id="3" creationId="{00000000-0000-0000-0000-000000000000}"/>
            </ac:spMkLst>
          </pc:spChg>
          <pc:spChg chg="del">
            <ac:chgData name="Sally North" userId="52e2d7fe0a4c5456" providerId="LiveId" clId="{D46D936F-1B65-4E00-863A-1AFE16815BDD}" dt="2021-03-23T16:53:09.404" v="0" actId="478"/>
            <ac:spMkLst>
              <pc:docMk/>
              <pc:sldMasterMk cId="2845413738" sldId="2147483660"/>
              <pc:sldLayoutMk cId="2886801630" sldId="2147483661"/>
              <ac:spMk id="8" creationId="{00000000-0000-0000-0000-000000000000}"/>
            </ac:spMkLst>
          </pc:spChg>
          <pc:cxnChg chg="del">
            <ac:chgData name="Sally North" userId="52e2d7fe0a4c5456" providerId="LiveId" clId="{D46D936F-1B65-4E00-863A-1AFE16815BDD}" dt="2021-03-23T16:53:09.404" v="0" actId="478"/>
            <ac:cxnSpMkLst>
              <pc:docMk/>
              <pc:sldMasterMk cId="2845413738" sldId="2147483660"/>
              <pc:sldLayoutMk cId="2886801630" sldId="2147483661"/>
              <ac:cxnSpMk id="9" creationId="{00000000-0000-0000-0000-000000000000}"/>
            </ac:cxnSpMkLst>
          </pc:cxnChg>
        </pc:sldLayoutChg>
      </pc:sldMasterChg>
      <pc:sldMasterChg chg="modSp mod modSldLayout">
        <pc:chgData name="Sally North" userId="52e2d7fe0a4c5456" providerId="LiveId" clId="{D46D936F-1B65-4E00-863A-1AFE16815BDD}" dt="2021-03-23T17:01:19.074" v="15"/>
        <pc:sldMasterMkLst>
          <pc:docMk/>
          <pc:sldMasterMk cId="961291589" sldId="2147483672"/>
        </pc:sldMasterMkLst>
        <pc:spChg chg="mod">
          <ac:chgData name="Sally North" userId="52e2d7fe0a4c5456" providerId="LiveId" clId="{D46D936F-1B65-4E00-863A-1AFE16815BDD}" dt="2021-03-23T17:01:19.074" v="15"/>
          <ac:spMkLst>
            <pc:docMk/>
            <pc:sldMasterMk cId="961291589" sldId="2147483672"/>
            <ac:spMk id="11" creationId="{7C223C75-6230-485D-9947-97362A9041B7}"/>
          </ac:spMkLst>
        </pc:spChg>
        <pc:picChg chg="mod">
          <ac:chgData name="Sally North" userId="52e2d7fe0a4c5456" providerId="LiveId" clId="{D46D936F-1B65-4E00-863A-1AFE16815BDD}" dt="2021-03-23T16:55:30.889" v="11" actId="14100"/>
          <ac:picMkLst>
            <pc:docMk/>
            <pc:sldMasterMk cId="961291589" sldId="2147483672"/>
            <ac:picMk id="12" creationId="{83B7BEE2-6AD3-46D8-80B8-182FD2E60BB6}"/>
          </ac:picMkLst>
        </pc:picChg>
        <pc:picChg chg="mod">
          <ac:chgData name="Sally North" userId="52e2d7fe0a4c5456" providerId="LiveId" clId="{D46D936F-1B65-4E00-863A-1AFE16815BDD}" dt="2021-03-23T16:55:27.201" v="10" actId="14100"/>
          <ac:picMkLst>
            <pc:docMk/>
            <pc:sldMasterMk cId="961291589" sldId="2147483672"/>
            <ac:picMk id="13" creationId="{476F4EF9-E454-4D57-8498-993C5577F29B}"/>
          </ac:picMkLst>
        </pc:picChg>
        <pc:picChg chg="mod">
          <ac:chgData name="Sally North" userId="52e2d7fe0a4c5456" providerId="LiveId" clId="{D46D936F-1B65-4E00-863A-1AFE16815BDD}" dt="2021-03-23T16:55:40.705" v="14" actId="1076"/>
          <ac:picMkLst>
            <pc:docMk/>
            <pc:sldMasterMk cId="961291589" sldId="2147483672"/>
            <ac:picMk id="15" creationId="{F06184B9-A005-421F-BA3B-0722F263C310}"/>
          </ac:picMkLst>
        </pc:picChg>
        <pc:sldLayoutChg chg="delSp mod">
          <pc:chgData name="Sally North" userId="52e2d7fe0a4c5456" providerId="LiveId" clId="{D46D936F-1B65-4E00-863A-1AFE16815BDD}" dt="2021-03-23T16:55:00.945" v="7" actId="478"/>
          <pc:sldLayoutMkLst>
            <pc:docMk/>
            <pc:sldMasterMk cId="961291589" sldId="2147483672"/>
            <pc:sldLayoutMk cId="3455070816" sldId="2147483679"/>
          </pc:sldLayoutMkLst>
          <pc:spChg chg="del">
            <ac:chgData name="Sally North" userId="52e2d7fe0a4c5456" providerId="LiveId" clId="{D46D936F-1B65-4E00-863A-1AFE16815BDD}" dt="2021-03-23T16:54:58.040" v="5" actId="478"/>
            <ac:spMkLst>
              <pc:docMk/>
              <pc:sldMasterMk cId="961291589" sldId="2147483672"/>
              <pc:sldLayoutMk cId="3455070816" sldId="2147483679"/>
              <ac:spMk id="2" creationId="{2BC937BD-1F72-4D37-B891-7362425FBE40}"/>
            </ac:spMkLst>
          </pc:spChg>
          <pc:spChg chg="del">
            <ac:chgData name="Sally North" userId="52e2d7fe0a4c5456" providerId="LiveId" clId="{D46D936F-1B65-4E00-863A-1AFE16815BDD}" dt="2021-03-23T16:54:59.288" v="6" actId="478"/>
            <ac:spMkLst>
              <pc:docMk/>
              <pc:sldMasterMk cId="961291589" sldId="2147483672"/>
              <pc:sldLayoutMk cId="3455070816" sldId="2147483679"/>
              <ac:spMk id="3" creationId="{FDCA76B3-6D45-477B-BC61-5B6126D74421}"/>
            </ac:spMkLst>
          </pc:spChg>
          <pc:spChg chg="del">
            <ac:chgData name="Sally North" userId="52e2d7fe0a4c5456" providerId="LiveId" clId="{D46D936F-1B65-4E00-863A-1AFE16815BDD}" dt="2021-03-23T16:55:00.945" v="7" actId="478"/>
            <ac:spMkLst>
              <pc:docMk/>
              <pc:sldMasterMk cId="961291589" sldId="2147483672"/>
              <pc:sldLayoutMk cId="3455070816" sldId="2147483679"/>
              <ac:spMk id="4" creationId="{8F716656-8559-428D-985A-34E8E711ED14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2700F-C70A-44E5-8AB7-E9F2097EFF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422244-D183-4712-A1AE-A6843E9E4D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CF57C-6E09-474C-9E0C-41AF1B3896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B7645279-0A9C-469D-9776-15325DCC1F6C}" type="datetimeFigureOut">
              <a:rPr lang="en-GB" smtClean="0">
                <a:solidFill>
                  <a:prstClr val="black"/>
                </a:solidFill>
              </a:rPr>
              <a:pPr defTabSz="914400"/>
              <a:t>23/03/2021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5C312-5D02-4F8A-B0EA-3A6DCD0D0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DD5E4-1152-4D9E-87A3-D61F98457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D77F192-ADA8-49F6-8100-77F508A68385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290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D589A-D0D0-4ED4-9D2D-A719EA5FB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2D634B-CBAA-4F0A-B5AA-FE30C5DF8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34210-DA0B-4751-AE3F-2149450E8A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B7645279-0A9C-469D-9776-15325DCC1F6C}" type="datetimeFigureOut">
              <a:rPr lang="en-GB" smtClean="0">
                <a:solidFill>
                  <a:prstClr val="black"/>
                </a:solidFill>
              </a:rPr>
              <a:pPr defTabSz="914400"/>
              <a:t>23/03/2021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DFE6C-A834-4810-94FA-CC9AAB910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588F4-C6B2-4DE3-99EA-1FDA3264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D77F192-ADA8-49F6-8100-77F508A68385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397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02F06B-9EE5-4BF6-8E2A-DB12CACB28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22E60E-3D4C-432F-A030-5113CB945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5E671-7B4C-4249-8D01-DAD21CE363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B7645279-0A9C-469D-9776-15325DCC1F6C}" type="datetimeFigureOut">
              <a:rPr lang="en-GB" smtClean="0">
                <a:solidFill>
                  <a:prstClr val="black"/>
                </a:solidFill>
              </a:rPr>
              <a:pPr defTabSz="914400"/>
              <a:t>23/03/2021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38517-991C-4027-A1CF-14DC215D0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5E7AF-DE2C-4AB5-9662-13510EF8A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D77F192-ADA8-49F6-8100-77F508A68385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819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2062-8705-4E4D-9CAC-58A3639374D2}" type="datetimeFigureOut">
              <a:rPr lang="en-AU" smtClean="0"/>
              <a:t>23/03/2021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A85D-C196-44F5-8AF6-AC2C3A94FC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323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DBE5E-3E28-49C3-AA9F-360A1F161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25FC6-E09E-42A0-9801-95847A7AF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17498-45CC-4227-B0BA-3F147DB903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B7645279-0A9C-469D-9776-15325DCC1F6C}" type="datetimeFigureOut">
              <a:rPr lang="en-GB" smtClean="0">
                <a:solidFill>
                  <a:prstClr val="black"/>
                </a:solidFill>
              </a:rPr>
              <a:pPr defTabSz="914400"/>
              <a:t>23/03/2021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E3176-4689-455E-B6A1-E8BD04E2F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F06CC-B1C6-449D-999B-1FB685734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D77F192-ADA8-49F6-8100-77F508A68385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33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F0E3C-FCA1-45DE-9584-DD4E6C6E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8C75A-69BA-41B5-8EB6-AFF44673A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6EC3F-EB7C-4426-AC55-9F401EF6B8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B7645279-0A9C-469D-9776-15325DCC1F6C}" type="datetimeFigureOut">
              <a:rPr lang="en-GB" smtClean="0">
                <a:solidFill>
                  <a:prstClr val="black"/>
                </a:solidFill>
              </a:rPr>
              <a:pPr defTabSz="914400"/>
              <a:t>23/03/2021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FE356-9DFF-4A9A-AC9C-3211F9BDE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4D03D-B6CD-4E88-A256-0E5E0A9F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D77F192-ADA8-49F6-8100-77F508A68385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690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31B79-2401-4CD4-A043-C29EAED9C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B39BA-76B8-4775-8298-A3E17D30A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FA2CCE-A151-4C54-8FE6-E3042A6C2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7EF7E-A908-4D77-BEDD-DC46359BAA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B7645279-0A9C-469D-9776-15325DCC1F6C}" type="datetimeFigureOut">
              <a:rPr lang="en-GB" smtClean="0">
                <a:solidFill>
                  <a:prstClr val="black"/>
                </a:solidFill>
              </a:rPr>
              <a:pPr defTabSz="914400"/>
              <a:t>23/03/2021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16E64-1C61-41CC-AC23-5C0F941B1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07AA8-5584-49F3-919C-40D22DE72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D77F192-ADA8-49F6-8100-77F508A68385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3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E688E-80A5-429E-B9C1-6997C46F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51430-2EE0-4A2F-BCC3-DC354697F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D07370-43FC-40F8-8FAF-FE9F1D3E0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D0AC54-BB45-4383-8D4B-E6EE87F3F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7AEF2F-BB9F-4F2C-B7E1-61A070362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7D73AB-D5E7-4CEC-996E-AEEDCCD27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B7645279-0A9C-469D-9776-15325DCC1F6C}" type="datetimeFigureOut">
              <a:rPr lang="en-GB" smtClean="0">
                <a:solidFill>
                  <a:prstClr val="black"/>
                </a:solidFill>
              </a:rPr>
              <a:pPr defTabSz="914400"/>
              <a:t>23/03/2021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0A7C73-E3E0-4538-95C4-70D07B5D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D7D151-EC18-4187-A357-DC4FCCFDD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D77F192-ADA8-49F6-8100-77F508A68385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50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BAF4-E44F-4BB7-8B3B-0C0BCC151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A85883-1FF2-4598-AF93-87D01511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B7645279-0A9C-469D-9776-15325DCC1F6C}" type="datetimeFigureOut">
              <a:rPr lang="en-GB" smtClean="0">
                <a:solidFill>
                  <a:prstClr val="black"/>
                </a:solidFill>
              </a:rPr>
              <a:pPr defTabSz="914400"/>
              <a:t>23/03/2021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92F5F7-D19A-4C72-86D1-56285976A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DF693-2DBA-40FC-9BAD-8A10C4B1C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D77F192-ADA8-49F6-8100-77F508A68385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84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507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E7577-91C3-4B56-82AC-922F13180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AF2B5-9437-449C-8B81-27409BE0D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BD78C4-3A1B-435F-969E-F3E1A13AF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E5E79-6EDA-472F-AF33-C43C5BE3FF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B7645279-0A9C-469D-9776-15325DCC1F6C}" type="datetimeFigureOut">
              <a:rPr lang="en-GB" smtClean="0">
                <a:solidFill>
                  <a:prstClr val="black"/>
                </a:solidFill>
              </a:rPr>
              <a:pPr defTabSz="914400"/>
              <a:t>23/03/2021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B5D14-7775-482A-AD77-227561FCE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6EAFA5-3619-4913-8480-891709DE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D77F192-ADA8-49F6-8100-77F508A68385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11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0C361-F89E-4D54-BEBB-DE7B16273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D04E18-8B1C-4D0B-A20D-8A3FE924DC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447ADC-F930-4786-8B26-BF2B12C47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B3C694-FA0C-4A1D-A300-2263A53E70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B7645279-0A9C-469D-9776-15325DCC1F6C}" type="datetimeFigureOut">
              <a:rPr lang="en-GB" smtClean="0">
                <a:solidFill>
                  <a:prstClr val="black"/>
                </a:solidFill>
              </a:rPr>
              <a:pPr defTabSz="914400"/>
              <a:t>23/03/2021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3DC92-A12E-4C16-A64B-E315523C1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E8609-4299-4494-882D-1218EF4D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D77F192-ADA8-49F6-8100-77F508A68385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70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7C223C75-6230-485D-9947-97362A9041B7}"/>
              </a:ext>
            </a:extLst>
          </p:cNvPr>
          <p:cNvSpPr txBox="1">
            <a:spLocks/>
          </p:cNvSpPr>
          <p:nvPr userDrawn="1"/>
        </p:nvSpPr>
        <p:spPr>
          <a:xfrm>
            <a:off x="901333" y="6311239"/>
            <a:ext cx="10571265" cy="4482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Crisis Management and Recovery for Events: Impacts and Strategies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Goodfellow Publishers. </a:t>
            </a: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rights reserved 2021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3B7BEE2-6AD3-46D8-80B8-182FD2E60BB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88" y="5995851"/>
            <a:ext cx="810544" cy="763606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476F4EF9-E454-4D57-8498-993C5577F29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0668" y="5995851"/>
            <a:ext cx="810544" cy="763606"/>
          </a:xfrm>
          <a:prstGeom prst="rect">
            <a:avLst/>
          </a:prstGeom>
        </p:spPr>
      </p:pic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F06184B9-A005-421F-BA3B-0722F263C31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8055" y="189983"/>
            <a:ext cx="1149085" cy="159962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6129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FDD70-B01D-4851-914E-8D0BDB978AB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1258888"/>
            <a:ext cx="10058400" cy="178593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sz="2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Book Chapter Summary</a:t>
            </a:r>
            <a:br>
              <a:rPr lang="en-AU" sz="2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AU" sz="2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AU" sz="2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Events Employment: Crises’ impacts and resolutions</a:t>
            </a:r>
            <a:endParaRPr lang="en-AU" sz="11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F2E6C0-31C3-480C-A9BD-D8161C70966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133600" y="4456113"/>
            <a:ext cx="10058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Robinson, Richard N.S. &amp; Jiang, Yawei </a:t>
            </a:r>
            <a:endParaRPr lang="en-AU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Business School (Tourism), The University of Queensland, Australia</a:t>
            </a:r>
            <a:endParaRPr lang="en-AU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82364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18DC0-C87F-43C8-A0DC-8D2799B21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b="1" dirty="0"/>
              <a:t>Event workforce and multiplier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DDD1E-8138-4AB6-808E-D79E0CA61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AU" sz="1800" dirty="0"/>
              <a:t>Event workforces are heterogeneous with a diverse nature of contract forms (e.g., long-term permanent employees, casual employees, volunteers, and external contractors)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800" dirty="0"/>
              <a:t> Event workforces have a temporary and project-based structure which relies on constant fluctuations of employees during an event’s operations period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800" dirty="0"/>
              <a:t> Events can generate a large need for labour during events planning and preparation phases, and can create short-term employment in other sectors such as construction, retail, accommodation and food services, arts and entertainment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800" dirty="0"/>
              <a:t> Skills from recruited external experts for events can be transferred to the local labouring market by skills training or apprenticeship type programs</a:t>
            </a:r>
          </a:p>
        </p:txBody>
      </p:sp>
    </p:spTree>
    <p:extLst>
      <p:ext uri="{BB962C8B-B14F-4D97-AF65-F5344CB8AC3E}">
        <p14:creationId xmlns:p14="http://schemas.microsoft.com/office/powerpoint/2010/main" val="1041386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17A5E-EABA-4747-B08A-003B9F0DF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b="1" dirty="0"/>
              <a:t>Crises impacts on event workforce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0CBF7-E7B8-4BDE-9B78-5566E84DB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AU" sz="1800" dirty="0"/>
              <a:t>Crises and disasters can disrupt workforce availability and mobility and can create negative psychological effects to vulnerable populations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800" dirty="0"/>
              <a:t> Event workforce strategies are under-researched in the context of events, specifically in increasing employee retention, improving upskilling, creating long-term positions, and mitigating disruptions to achieve crisis/disaster-related resilience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800" dirty="0"/>
              <a:t> Case#1: SkyCity closed temporarily after a fire broke out on the roof of the NZ international Convention Centre – then after reopening was forced into a major ‘right-sizing’ from March, 2020, from the COVID-19 pandemic impacts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800" dirty="0"/>
              <a:t> Case#2: Cluster Arts represented performers that were stranded overseas, and the festival circuit closed, as a revised budget reforecast earnings downwards by two-thirds, as COVID-19 hit</a:t>
            </a:r>
          </a:p>
        </p:txBody>
      </p:sp>
    </p:spTree>
    <p:extLst>
      <p:ext uri="{BB962C8B-B14F-4D97-AF65-F5344CB8AC3E}">
        <p14:creationId xmlns:p14="http://schemas.microsoft.com/office/powerpoint/2010/main" val="308437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B3E24-0FF6-4829-9EEE-A674C0E6D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b="1" dirty="0"/>
              <a:t>Events employment-related recovery and resilience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71C2E-B54F-4D36-AC25-03AF28030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sz="1800" dirty="0"/>
              <a:t> Increasing marketing efforts, increasing use of technology, securing sponsorship relationships and diversifying new revenue sources, seeking out political supports for events to remain sustainable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800" dirty="0"/>
              <a:t> Workforce reskilling and upskilling in a COVID-19 pandemic situation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800" dirty="0"/>
              <a:t> Active and regular communications with staff members to build trust and loyalty (Case#1)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800" dirty="0"/>
              <a:t> Temporary redundancy strategy – ‘last in first out’ &amp; prioritising rehiring of retrenched staff (Case#1)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800" dirty="0"/>
              <a:t> Developing healthy and trusting relationships with representative performers, and networking with government and corporate sector to seek out opportunities for business expansion (Case#2)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800" dirty="0"/>
              <a:t> Utilisation of government assistance scheme on workforce support to retain staff (Case#1 &amp; #2)</a:t>
            </a:r>
          </a:p>
        </p:txBody>
      </p:sp>
    </p:spTree>
    <p:extLst>
      <p:ext uri="{BB962C8B-B14F-4D97-AF65-F5344CB8AC3E}">
        <p14:creationId xmlns:p14="http://schemas.microsoft.com/office/powerpoint/2010/main" val="3112230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F9826-4101-44B3-913B-C11416764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b="1" dirty="0"/>
              <a:t>Future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ED577-C7A4-42A4-BA4D-FF6443A1C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 </a:t>
            </a:r>
            <a:r>
              <a:rPr lang="en-AU" sz="1800"/>
              <a:t>Explore roles </a:t>
            </a:r>
            <a:r>
              <a:rPr lang="en-AU" sz="1800" dirty="0"/>
              <a:t>of employees/front-line staff as agents of emergency responses to crisis on behalf of organisations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800" dirty="0"/>
              <a:t> Investigate employee well-being and individual resilience during crisis. Possible factors (e.g. psychological capital) that might influence different individual coping strategies in the recovery process following crises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800" dirty="0"/>
              <a:t> Understand volunteers’ role and their impacts in crisis response &amp; recovery strategies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800" dirty="0"/>
              <a:t> Explore potential sustainable employment issues in a post-COVID era</a:t>
            </a:r>
          </a:p>
        </p:txBody>
      </p:sp>
    </p:spTree>
    <p:extLst>
      <p:ext uri="{BB962C8B-B14F-4D97-AF65-F5344CB8AC3E}">
        <p14:creationId xmlns:p14="http://schemas.microsoft.com/office/powerpoint/2010/main" val="2061206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826EBF9-C6B3-45BB-A9D8-D9B6FBDA3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15" y="540434"/>
            <a:ext cx="11821169" cy="538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11043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498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Custom Design</vt:lpstr>
      <vt:lpstr>Book Chapter Summary  Events Employment: Crises’ impacts and resolutions</vt:lpstr>
      <vt:lpstr>Event workforce and multiplier effects</vt:lpstr>
      <vt:lpstr>Crises impacts on event workforce</vt:lpstr>
      <vt:lpstr>Events employment-related recovery and resilience strategies</vt:lpstr>
      <vt:lpstr>Future research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Yawei Jiang</dc:creator>
  <cp:lastModifiedBy>Sally North</cp:lastModifiedBy>
  <cp:revision>25</cp:revision>
  <dcterms:created xsi:type="dcterms:W3CDTF">2021-01-25T08:21:20Z</dcterms:created>
  <dcterms:modified xsi:type="dcterms:W3CDTF">2021-03-23T17:01:22Z</dcterms:modified>
</cp:coreProperties>
</file>